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CC00CC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A060-7D74-41F4-A9B8-AE0FAE21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4470DC-C9FA-4CBE-A3E5-5E0011736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267D-113D-47DE-BF84-7A156310A51F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75C01-216E-41BD-9FEA-7F7BC70E8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8C3FC3-192F-449A-8D2C-119C20281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E06EF-50F7-4537-A7A9-AC70F6158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0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855545-F977-4EAF-B26D-E64B7034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8853F-D1BA-4AA1-B7D3-F36701973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9BB3C-05EC-4E7A-91A2-767B37FEBD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A267D-113D-47DE-BF84-7A156310A51F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E139B-2549-4631-98BD-BDF167F82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9634B-1EC4-4F99-A992-0134BECB7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E06EF-50F7-4537-A7A9-AC70F6158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1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21D0E6-34E2-4F94-B56D-AEB04A6AC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solidFill>
                  <a:srgbClr val="000000"/>
                </a:solidFill>
                <a:cs typeface="Times New Roman" pitchFamily="18" charset="0"/>
              </a:rPr>
              <a:t>Lecture 3 Arithmetic Operations/ Condition Code Register</a:t>
            </a:r>
            <a:endParaRPr lang="en-US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4B37D3-0EB0-4EC9-96B7-3BEF7EAC35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6170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5BBDD90-1F42-43B8-8A70-A67E47DD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8-bit 2’s Complement Representation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63418F-1177-4E81-BCDA-980DD141A1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98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5F86A0-0AE1-4F11-98D5-882467B5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are the result and status of computation stored?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6A159-CA35-49C7-9A50-EDB5C33A98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55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5026BF6-E3A4-4F20-84AD-7E0B7634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Greater, bigger, larger, higher, lesser, smaller, lower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D36EA-5047-4E1F-9189-769ACE6971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81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BD6B05-57D0-4167-A8C9-E6D20476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Greater, bigger, larger, higher, less(er), smaller, lower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372A4-AA80-43E6-943D-F0A3CD927F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0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58334A-1F9F-4779-BDA4-169E1B57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Condition Code Register/Flags?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FB247C-AA38-41C0-8311-B4CB43600D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49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0B90E0D-36AE-4CAD-9555-516E14B5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68HC12 Condition Code Register/Flags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66AE28-9A86-4521-8A33-535247570D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34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594F70-5C04-4943-AF54-5978C04D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Condition Code Register/Flags?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19A9C-953F-46FD-97B3-A180E04939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31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2E6668-4EB8-4CAD-BB4B-2D6705A07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are Condition Flags set/cleared?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E68C2-ACFF-4244-8D01-F400CD118F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5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E4432E-E684-41B3-B5DF-BA12A2815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 of Overflow and Carry in 362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82567C-D18E-439C-94AA-0BB2A4F8B1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84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6DDF8CB-AF0E-4B40-BCDD-B52A72DF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Carry (in 362)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4F592-CB25-49D7-B98F-782196673D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52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B25F38-17A3-47D9-98A7-72837D7A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>
                <a:solidFill>
                  <a:schemeClr val="tx1"/>
                </a:solidFill>
              </a:rPr>
              <a:t>The Fetch-Execute Cycle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6C892-2568-48D9-B8DA-13938B5815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99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C914C54-5129-4C04-802B-D693056E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Overflow (in 362)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0AA902-30FC-40B2-9504-079A47930E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30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3A319C7-2663-4770-A257-68886050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Overflow (in 362)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AFB03-ACA8-43E3-A522-E8E891D953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41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1FF5A7C-77B0-47C2-AEA9-73BA22B0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Overflow (in 362)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8E31E-0DD8-4B80-82DE-4996C82BB8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4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3F205E-9B08-4D3D-8C9D-FDB22DB1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Various Additions?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7578E-7B1C-4091-A4B6-7F293EF543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3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786F72-080D-404F-87B2-755B9F2D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561A7-0CC8-473B-B22C-8D8F5033D0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47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8BF3CF3-6567-4B6E-B040-FB9A3D533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Notations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C186C2-2C75-42F5-9BFF-F14A61070F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26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8349E6C-43B4-4CCC-B0EF-FA1D5BBF3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Boolean Algebra Notations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9455D1-5E88-4B4E-A5A3-F76E27AF43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82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8B16FB-6899-42A1-BBB3-3E0216652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cases set Carry flag (C) in Addition?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78BEA3-3220-4E9D-81F0-8F8D00FFEF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34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98DCA35-69FF-429E-BC19-F01C5601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Show Cases when Carry occurs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0AC6CB-A74B-4FDD-B13F-D0CDC022E5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95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44A88F1-947C-4B4C-8130-44E76BF0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 Examples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2782DA-DAE3-4BED-972C-FC8BE0D475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7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644115-7688-40F6-BCB8-506812BF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Arithmetic Instructions?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E4F45-B28A-4AE1-A3FD-B04CAC3C21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23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5A3B3AE-60A5-4DF7-8587-6C145F12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Various Subtractions?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0A529-5A64-4D56-9033-E1EB3471A9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40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C4042D5-CBDC-42D9-BF58-61F000883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EC8E86-4AC6-4ECD-9741-4547CCCEB9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68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A01F57-EF98-4C38-AE9A-7E4B7C12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/>
            </a:br>
            <a:r>
              <a:rPr lang="en-US" b="1"/>
              <a:t>How to perform Binary Subtraction?</a:t>
            </a:r>
            <a:br>
              <a:rPr lang="en-US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489178-7102-438E-85EE-04850201BB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66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AC5EF7-68C8-41D4-884F-FF76C199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cases set Borrow flag (C) in Subtraction?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5B72C-CC42-48AA-822F-C62390B5F1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66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7E1ED6-7942-4D84-AC94-177E77E9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Show Cases when Borrow occurs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224BBC-5797-4493-A87F-CE1C35FB18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40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FF399A-C0F8-4B6B-9012-86F45220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Increment and Decrement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071EF-0456-490B-97B7-F6FC0766CB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50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52E8215-B2C3-4ABD-946D-A7E8B8C0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Multiply and Divide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174F8E-4484-4511-A0C7-10B342C041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69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B9A4DA-497B-4982-B8E9-EF061109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Multiply Exercise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BF232-E132-48B5-86C5-35C2AE0E96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19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258503-C62F-4D69-8B01-94AFD851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Multiplication/Division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6EF14-1216-4E76-8082-1C55A94524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56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400A4C-C789-4F5D-85DD-278EE0E4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we store rational (fractional) numbers?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7F16D-EE05-4031-A70D-5BE1279071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97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6FA2DC-1745-4B9F-827C-FFDD07D4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>
                <a:solidFill>
                  <a:srgbClr val="CC3300"/>
                </a:solidFill>
              </a:rPr>
              <a:t>Execution of ADDA 10</a:t>
            </a:r>
            <a:br>
              <a:rPr lang="en-US" altLang="en-US" sz="4000" b="1">
                <a:solidFill>
                  <a:srgbClr val="CC3300"/>
                </a:solidFill>
              </a:rPr>
            </a:br>
            <a:endParaRPr lang="en-US" altLang="en-US" sz="4000" b="1" dirty="0">
              <a:solidFill>
                <a:srgbClr val="CC3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1BD81-FB36-452D-8B48-7E0686A1C3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79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2C67DF6-7389-488F-8D9A-F9E61BD67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deal with Real and Fractional Numbers?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350F3-9F73-41AD-BF71-1CEDBB4770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43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CACF89-AB58-416E-A47E-0F0A595F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multiply by a fractional amount?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BE13D-2B75-4F15-9ABC-FC03B8BEB9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04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996F72A-452D-4B97-BCDB-EFEAB0C7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 and offsetting code example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3F10B-F0C4-4731-A9A3-3EEB46D99C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43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ED4F25-1B2C-402C-9757-31C92DCA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/>
              <a:t>How to perform addition of two large numbers? </a:t>
            </a:r>
            <a:r>
              <a:rPr lang="en-US" sz="2800"/>
              <a:t>How to perform Multi-byte Addition?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4EE3A-A40D-467F-B23D-73C4915F44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40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8A7052-480E-4848-8FB6-D2090527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Multibyte (Un-signed) Addition Code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7614A7-EA74-493F-965F-D196F9C335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29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8F06979-34B6-4BBE-A761-C3DA9FC13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/>
              <a:t>How to perform subtraction of two large numbers? </a:t>
            </a:r>
            <a:br>
              <a:rPr lang="en-US"/>
            </a:br>
            <a:r>
              <a:rPr lang="en-US" sz="2800"/>
              <a:t>How to perform Multibyte Subtraction?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3E38E-2D38-4F7D-B5CE-20783C493A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55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7726F34-5122-46EC-902F-48175581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Multibyte Subtraction Example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22914-E4FD-406C-8A9D-5AEBC0292B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30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AE63991-5051-4FB0-8EBD-DE2ED008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8-bit 2’s Complement Representation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89A82F-8EB4-4444-B21E-67B3741443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55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43F7183-63F2-4782-AF5F-F45DA57E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perform Signed Addition?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B070B-E94A-460E-9B1E-06ECB5EA57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47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7D6AE79-23B7-49A3-9FB3-BFA1E0D7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Signed Addition Example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91C0C-728B-4B8A-9716-0587684F43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62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6BC0AB-C058-47AF-8646-994C03E0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component performs arithmetic operations?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C45E65-9DB4-4F73-B210-E2113F0D95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657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4707B9-D2B8-4FB4-AF2A-CDBA0A17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 instructions are for both unsigned and signed computations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040194-E2D3-4E86-B302-698AC8FEB5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46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9F6ED2-41E7-4D07-A77C-64F9B4EB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perform Signed Subtraction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2DF8F-445D-4554-AD53-979B19E5D3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50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D7E7422-D482-41CB-A874-C44A1F12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perform 16-bit or 32-bit signed addition and subtraction?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A4B64-BC3C-4C22-8457-B25606CF43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048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5248D0-0A51-4723-8102-73AFE03B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Unsigned vs. Signed Computation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9EEF81-1D6A-453B-8326-FA8195334A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7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D2CE2CE-83E4-46F3-B90C-B6DDB885A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Computation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A4212-E0D1-4929-8922-2F8E29D670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28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6F06AF4-4CAE-41B7-9A65-A5A46BF4D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the Value Range in Arithmetic Instructions?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6AC98-87B6-411D-A59C-3383C78FF3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89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F10A25-0A20-4180-A8EF-ED0D0627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Signed-Magnitude &amp; Complements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235311-65E4-4FF3-8AB1-57CEF83249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9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24B3F28-EE51-42EE-A4B7-0E75B9F15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Signed-Magnitude &amp; Complements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D3728-DBBD-4FD9-ADEB-319CD31E42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66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</Words>
  <Application>Microsoft Office PowerPoint</Application>
  <PresentationFormat>On-screen Show (4:3)</PresentationFormat>
  <Paragraphs>51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맑은 고딕</vt:lpstr>
      <vt:lpstr>Arial</vt:lpstr>
      <vt:lpstr>Calibri</vt:lpstr>
      <vt:lpstr>Calibri Light</vt:lpstr>
      <vt:lpstr>Times New Roman</vt:lpstr>
      <vt:lpstr>Office Theme</vt:lpstr>
      <vt:lpstr>Lecture 3 Arithmetic Operations/ Condition Code Register</vt:lpstr>
      <vt:lpstr>The Fetch-Execute Cycle</vt:lpstr>
      <vt:lpstr>What are Arithmetic Instructions?</vt:lpstr>
      <vt:lpstr>Execution of ADDA 10 </vt:lpstr>
      <vt:lpstr>Which component performs arithmetic operations?</vt:lpstr>
      <vt:lpstr>Example Computation Instructions</vt:lpstr>
      <vt:lpstr>What’s the Value Range in Arithmetic Instructions?</vt:lpstr>
      <vt:lpstr>Comparison of Signed-Magnitude &amp; Complements </vt:lpstr>
      <vt:lpstr>Comparison of Signed-Magnitude &amp; Complements </vt:lpstr>
      <vt:lpstr>8-bit 2’s Complement Representation</vt:lpstr>
      <vt:lpstr>Where are the result and status of computation stored?</vt:lpstr>
      <vt:lpstr>Greater, bigger, larger, higher, lesser, smaller, lower</vt:lpstr>
      <vt:lpstr>Greater, bigger, larger, higher, less(er), smaller, lower</vt:lpstr>
      <vt:lpstr>What’s Condition Code Register/Flags?</vt:lpstr>
      <vt:lpstr>68HC12 Condition Code Register/Flags</vt:lpstr>
      <vt:lpstr>What’s Condition Code Register/Flags?</vt:lpstr>
      <vt:lpstr>When are Condition Flags set/cleared?</vt:lpstr>
      <vt:lpstr>Definitions of Overflow and Carry in 362</vt:lpstr>
      <vt:lpstr>Carry (in 362)</vt:lpstr>
      <vt:lpstr>Overflow (in 362)</vt:lpstr>
      <vt:lpstr>Overflow (in 362)</vt:lpstr>
      <vt:lpstr>Overflow (in 362)</vt:lpstr>
      <vt:lpstr>Various Additions?</vt:lpstr>
      <vt:lpstr>PowerPoint Presentation</vt:lpstr>
      <vt:lpstr>Bit Notations</vt:lpstr>
      <vt:lpstr>Boolean Algebra Notations</vt:lpstr>
      <vt:lpstr>What cases set Carry flag (C) in Addition?</vt:lpstr>
      <vt:lpstr>Show Cases when Carry occurs</vt:lpstr>
      <vt:lpstr>Addition Examples</vt:lpstr>
      <vt:lpstr>Various Subtractions?</vt:lpstr>
      <vt:lpstr>PowerPoint Presentation</vt:lpstr>
      <vt:lpstr> How to perform Binary Subtraction? </vt:lpstr>
      <vt:lpstr>What cases set Borrow flag (C) in Subtraction?</vt:lpstr>
      <vt:lpstr>Show Cases when Borrow occurs</vt:lpstr>
      <vt:lpstr>Increment and Decrement Instructions</vt:lpstr>
      <vt:lpstr>Multiply and Divide Instructions</vt:lpstr>
      <vt:lpstr>Multiply Exercise </vt:lpstr>
      <vt:lpstr>More Multiplication/Division Instructions</vt:lpstr>
      <vt:lpstr>Can we store rational (fractional) numbers?</vt:lpstr>
      <vt:lpstr>How to deal with Real and Fractional Numbers?</vt:lpstr>
      <vt:lpstr>How to multiply by a fractional amount?</vt:lpstr>
      <vt:lpstr>Scaling and offsetting code example</vt:lpstr>
      <vt:lpstr>How to perform addition of two large numbers? How to perform Multi-byte Addition?</vt:lpstr>
      <vt:lpstr>Multibyte (Un-signed) Addition Code</vt:lpstr>
      <vt:lpstr>How to perform subtraction of two large numbers?  How to perform Multibyte Subtraction?</vt:lpstr>
      <vt:lpstr>Multibyte Subtraction Example</vt:lpstr>
      <vt:lpstr>8-bit 2’s Complement Representation</vt:lpstr>
      <vt:lpstr>How to perform Signed Addition?</vt:lpstr>
      <vt:lpstr>Signed Addition Example</vt:lpstr>
      <vt:lpstr>Computation instructions are for both unsigned and signed computations</vt:lpstr>
      <vt:lpstr>How to perform Signed Subtraction</vt:lpstr>
      <vt:lpstr>How to perform 16-bit or 32-bit signed addition and subtraction?</vt:lpstr>
      <vt:lpstr>Summary of Unsigned vs. Signed Computation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 Arithmetic Operations/ Condition Code Register</dc:title>
  <dc:creator>John Lee</dc:creator>
  <cp:lastModifiedBy>John Lee</cp:lastModifiedBy>
  <cp:revision>1</cp:revision>
  <dcterms:created xsi:type="dcterms:W3CDTF">2018-09-13T22:52:13Z</dcterms:created>
  <dcterms:modified xsi:type="dcterms:W3CDTF">2018-09-13T22:52:13Z</dcterms:modified>
</cp:coreProperties>
</file>